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7" r:id="rId11"/>
    <p:sldId id="261" r:id="rId12"/>
    <p:sldId id="258" r:id="rId13"/>
    <p:sldId id="270" r:id="rId14"/>
    <p:sldId id="271" r:id="rId15"/>
    <p:sldId id="272" r:id="rId16"/>
    <p:sldId id="273" r:id="rId17"/>
    <p:sldId id="274" r:id="rId18"/>
    <p:sldId id="275" r:id="rId19"/>
    <p:sldId id="259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60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169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64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48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75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0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389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42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07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38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49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62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DF50-6BB6-4174-B327-47A098511C72}" type="datetimeFigureOut">
              <a:rPr lang="pl-PL" smtClean="0"/>
              <a:t>2016-02-07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E756-DAAB-48D1-B29E-45C0908B5E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29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4389" y="6363730"/>
            <a:ext cx="5597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7.02.2015 - Piąta Niedziela zwykła Rok C, </a:t>
            </a:r>
            <a:r>
              <a:rPr lang="pl-PL" sz="1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II</a:t>
            </a:r>
            <a:endParaRPr lang="pl-PL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04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81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80" y="212941"/>
            <a:ext cx="112734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/>
              <a:t>PSALM RESPONSORYJNY</a:t>
            </a:r>
          </a:p>
          <a:p>
            <a:r>
              <a:rPr lang="pl-PL" sz="9600" b="1" dirty="0" smtClean="0"/>
              <a:t>WOBEC ANIOŁÓW PSALM ZAŚPIEWAM PANU.</a:t>
            </a:r>
            <a:endParaRPr lang="pl-PL" sz="9600" b="1" dirty="0"/>
          </a:p>
        </p:txBody>
      </p:sp>
    </p:spTree>
    <p:extLst>
      <p:ext uri="{BB962C8B-B14F-4D97-AF65-F5344CB8AC3E}">
        <p14:creationId xmlns:p14="http://schemas.microsoft.com/office/powerpoint/2010/main" val="223398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9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1. WSZYSTKO TOBIE ODDAĆ PRAGNĘ I DLA CIEBIE TYLKO ŻYĆ!  CHCĘ CIĘ JEZU KOCHAĆ WIERNIE DZIECKIEM TWOIM ZAWSZE BYĆ!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906749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Ref.: </a:t>
            </a:r>
          </a:p>
          <a:p>
            <a:r>
              <a:rPr lang="pl-PL" sz="8000" b="1" dirty="0" smtClean="0">
                <a:effectLst/>
              </a:rPr>
              <a:t>SERCE MOJE WEŹ, NIECH TWĄ ŚPIEWA CZEŚĆ, SERCE MOJE, DUSZĘ MOJĄ, PANIE JEZU WEŹ! /x2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2741323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2. WSZYSTKO TOBIE ODDAĆ PRAGNĘ OD NAJMŁOD-SZYCH MOICH LAT. POMÓŻ JEZU BY MNIE NIE ZWIÓDŁ POKUSAMI SWYMI ŚWIAT.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430012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Ref.: </a:t>
            </a:r>
          </a:p>
          <a:p>
            <a:r>
              <a:rPr lang="pl-PL" sz="8000" b="1" dirty="0" smtClean="0">
                <a:effectLst/>
              </a:rPr>
              <a:t>SERCE MOJE WEŹ, NIECH TWĄ ŚPIEWA CZEŚĆ, SERCE MOJE, DUSZĘ MOJĄ, PANIE JEZU WEŹ! /x2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19989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3. WSZYSTKO TOBIE ODDAĆ PRAGNĘ, W DUSZY CZUJĘ ŚWIĘTY ŻAR. TO TY DAJESZ DZIECKU SWEMU TWOJEJ ŁASKI BOŻY DAR.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687890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Ref.: </a:t>
            </a:r>
          </a:p>
          <a:p>
            <a:r>
              <a:rPr lang="pl-PL" sz="8000" b="1" dirty="0" smtClean="0">
                <a:effectLst/>
              </a:rPr>
              <a:t>SERCE MOJE WEŹ, NIECH TWĄ ŚPIEWA CZEŚĆ, SERCE MOJE, DUSZĘ MOJĄ, PANIE JEZU WEŹ! /x2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41265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82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200" y="177800"/>
            <a:ext cx="117729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1. BOŻE, ZMIŁUJ SIĘ NAD NAMI, POBŁOGOSŁAW UDZIEL ŁASKI,</a:t>
            </a:r>
            <a:r>
              <a:rPr lang="pl-PL" sz="8000" b="1" dirty="0"/>
              <a:t> </a:t>
            </a:r>
            <a:r>
              <a:rPr lang="pl-PL" sz="8000" b="1" dirty="0" smtClean="0"/>
              <a:t>NIECHAJ ZNOWU OGLĄDAMY TWE OBLICZE PEŁNE ŁASKI.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391506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1. ZBLIŻAM SIĘ W POKORZE I NISKOŚCI SWEJ, </a:t>
            </a:r>
            <a:br>
              <a:rPr lang="pl-PL" sz="8000" b="1" dirty="0" smtClean="0"/>
            </a:br>
            <a:r>
              <a:rPr lang="pl-PL" sz="8000" b="1" dirty="0" smtClean="0"/>
              <a:t>WIELBIĘ TWÓJ MAJESTAT, SKRYTY W HOSTII TEJ.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16944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TOBIE DZIŚ W OFIERZE SERCE DAJĘ SWE, </a:t>
            </a:r>
            <a:br>
              <a:rPr lang="pl-PL" sz="8000" b="1" dirty="0" smtClean="0"/>
            </a:br>
            <a:r>
              <a:rPr lang="pl-PL" sz="8000" b="1" dirty="0" smtClean="0"/>
              <a:t>O, UTWIERDZAJ W WIERZE, JEZU DZIECI TWE.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288165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2. MYLĄ SIĘ, O BOŻE, W TOBIE WZROK I SMAK, </a:t>
            </a:r>
            <a:br>
              <a:rPr lang="pl-PL" sz="8000" b="1" dirty="0" smtClean="0"/>
            </a:br>
            <a:r>
              <a:rPr lang="pl-PL" sz="8000" b="1" dirty="0" smtClean="0"/>
              <a:t>KTO SIĘ IM PODDAJE, TEMU WIARY BRAK,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239705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JA JEDYNIE WIERZYĆ TWEJ NAUCE CHCĘ, </a:t>
            </a:r>
            <a:br>
              <a:rPr lang="pl-PL" sz="8000" b="1" dirty="0" smtClean="0"/>
            </a:br>
            <a:r>
              <a:rPr lang="pl-PL" sz="8000" b="1" dirty="0" smtClean="0"/>
              <a:t>ŻE W POSTACI CHLEBA UTAIŁEŚ SIĘ.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2665077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3. BÓSTWO SWE NA KRZYŻU SKRYŁEŚ WOBEC NAS, </a:t>
            </a:r>
            <a:br>
              <a:rPr lang="pl-PL" sz="8000" b="1" dirty="0" smtClean="0"/>
            </a:br>
            <a:r>
              <a:rPr lang="pl-PL" sz="8000" b="1" dirty="0" smtClean="0"/>
              <a:t>TU UKRYTE Z BÓSTWEM CZŁOWIECZEŃSTWO WRAZ,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10434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LECZ W OBOJE WIERZĄC, WIEM, ŻE DOJDĘ TAM, </a:t>
            </a:r>
            <a:br>
              <a:rPr lang="pl-PL" sz="8000" b="1" dirty="0" smtClean="0"/>
            </a:br>
            <a:r>
              <a:rPr lang="pl-PL" sz="8000" b="1" dirty="0" smtClean="0"/>
              <a:t>GDZIEŚ PRZYGARNĄŁ ŁOTRA, DO TWYCH NIEBIOS BRAM.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183957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4. JAK NIEWIERNY TOMASZ TWYCH NIE SZUKAM RAN, </a:t>
            </a:r>
            <a:br>
              <a:rPr lang="pl-PL" sz="8000" b="1" dirty="0" smtClean="0"/>
            </a:br>
            <a:r>
              <a:rPr lang="pl-PL" sz="8000" b="1" dirty="0" smtClean="0"/>
              <a:t>LECZ WYZNAJĘ Z WIARĄ, ŻEŚ MÓJ BÓG I PAN,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475392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POMÓŻ WIERZE MOJEJ, JEZU, ŁASKĄ SWĄ, </a:t>
            </a:r>
            <a:br>
              <a:rPr lang="pl-PL" sz="8000" b="1" dirty="0" smtClean="0"/>
            </a:br>
            <a:r>
              <a:rPr lang="pl-PL" sz="8000" b="1" dirty="0" smtClean="0"/>
              <a:t>OŻYW MĄ NADZIEJĘ, ROZPAL MIŁOŚĆ MĄ.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881493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5. TY, COŚ UPAMIĘTNIŁ ŚMIERCI BOŻEJ CZAS, </a:t>
            </a:r>
            <a:br>
              <a:rPr lang="pl-PL" sz="8000" b="1" dirty="0" smtClean="0"/>
            </a:br>
            <a:r>
              <a:rPr lang="pl-PL" sz="8000" b="1" dirty="0" smtClean="0"/>
              <a:t>CHLEBIE ŻYWY, ŻYCIEM SWYM DARZĄCY NAS.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559839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SPRAW, BYM DLA SWEJ DUSZY ŻYCIE Z CIEBIE BRAŁ, </a:t>
            </a:r>
            <a:br>
              <a:rPr lang="pl-PL" sz="8000" b="1" dirty="0" smtClean="0"/>
            </a:br>
            <a:r>
              <a:rPr lang="pl-PL" sz="8000" b="1" dirty="0" smtClean="0"/>
              <a:t>BYM NAD WSZELKĄ SŁODYCZ CIEBIE POZNAĆ CHCIAŁ.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13156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200" y="177800"/>
            <a:ext cx="1177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Ref. NIECHAJ SŁAWIĄ CIĘ NARODY, NIECHAJ SŁAWIĄ CIĘ NARODY WSZYSTKIE.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786735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6. TY, CO JAK PELIKAN, KRWIĄ SWĄ KARMISZ LUD, </a:t>
            </a:r>
            <a:br>
              <a:rPr lang="pl-PL" sz="8000" b="1" dirty="0" smtClean="0"/>
            </a:br>
            <a:r>
              <a:rPr lang="pl-PL" sz="8000" b="1" dirty="0" smtClean="0"/>
              <a:t>PRZYWRÓĆ MI NIEWINNOŚĆ, ODDAL GRZECHÓW BRUD.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2652585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OCZYŚĆ MNIE KRWIĄ SWOJĄ, KTÓRA WSZYSTKICH NAS </a:t>
            </a:r>
            <a:br>
              <a:rPr lang="pl-PL" sz="8000" b="1" dirty="0" smtClean="0"/>
            </a:br>
            <a:r>
              <a:rPr lang="pl-PL" sz="8000" b="1" dirty="0" smtClean="0"/>
              <a:t>JEDNĄ KROPLĄ MOŻE OBMYĆ Z WIN I ZMAZ.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903878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7. POD ZASŁONĄ TERAZ, JEZU, WIDZĘ CIĘ, </a:t>
            </a:r>
            <a:br>
              <a:rPr lang="pl-PL" sz="8000" b="1" dirty="0" smtClean="0"/>
            </a:br>
            <a:r>
              <a:rPr lang="pl-PL" sz="8000" b="1" dirty="0" smtClean="0"/>
              <a:t>NIECH PRAGNIENIE SERCA KIEDYŚ SPEŁNI SIŚ,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191039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" y="0"/>
            <a:ext cx="12065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BYM OBLICZE TWOJE TAM OGLĄDAĆ MÓGŁ, </a:t>
            </a:r>
            <a:br>
              <a:rPr lang="pl-PL" sz="8000" b="1" dirty="0" smtClean="0"/>
            </a:br>
            <a:r>
              <a:rPr lang="pl-PL" sz="8000" b="1" dirty="0" smtClean="0"/>
              <a:t>GDZIE WYBRANYM MIEJSCE PRZYGOTOWAŁ BÓG.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568930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3763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1. PAN KIEDYŚ STANĄŁ NAD BRZEGIEM, SZUKAŁ LUDZI GOTOWYCH PÓJŚĆ ZA NIM;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BY ŁOWIĆ SERCA SŁÓW BOŻYCH PRAWDĄ.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855722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Ref.: O PANIE, TO TY NA MNIE SPOJRZAŁEŚ,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TWOJE USTA DZIŚ WYRZEKŁY ME IMIĘ.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4259362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SWOJĄ BARKĘ POZOSTAWIAM NA BRZEGU,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RAZEM Z TOBĄ NOWY ZACZNĘ DZIŚ ŁÓW.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0485955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2. JESTEM UBOGIM CZŁOWIEKIEM,  MOIM SKARBEM SĄ RĘCE GOTOWE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DO PRACY Z TOBĄ I CZYSTE SERCE.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989206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Ref.: O PANIE, TO TY NA MNIE SPOJRZAŁEŚ,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TWOJE USTA DZIŚ WYRZEKŁY ME IMIĘ.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74014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39700"/>
            <a:ext cx="12319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2. NIECH ŚWIAT CAŁY POZNA </a:t>
            </a:r>
            <a:r>
              <a:rPr lang="pl-PL" sz="8000" b="1" smtClean="0"/>
              <a:t>WRESZCIE - </a:t>
            </a:r>
            <a:r>
              <a:rPr lang="pl-PL" sz="8000" b="1" dirty="0" smtClean="0"/>
              <a:t>CIEBIE, PANIE, TWOJE DROGI. NIECHAJ PRZYJMĄ TWE ZBAWIENIE WSZYSCY LUDZIE I NARODY.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546094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SWOJĄ BARKĘ POZOSTAWIAM NA BRZEGU,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RAZEM Z TOBĄ NOWY ZACZNĘ DZIŚ ŁÓW.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6487698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3. TY, POTRZEBUJESZ MYCH DŁONI, MEGO SERCA MŁODEGO ZAPAŁEM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MYCH KROPLI POTU I SAMOTNOŚCI.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8543797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Ref.: O PANIE, TO TY NA MNIE SPOJRZAŁEŚ,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TWOJE USTA DZIŚ WYRZEKŁY ME IMIĘ.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26583351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SWOJĄ BARKĘ POZOSTAWIAM NA BRZEGU,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RAZEM Z TOBĄ NOWY ZACZNĘ DZIŚ ŁÓW.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29409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4. DZIŚ WYPŁYNIEMY JUŻ RAZEM, ŁOWIĆ SERCA NA MORZACH DUSZ LUDZKICH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TWEJ PRAWDY SIECIĄ I SŁOWEM ŻYCIA.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7305106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Ref.: O PANIE, TO TY NA MNIE SPOJRZAŁEŚ,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TWOJE USTA DZIŚ WYRZEKŁY ME IMIĘ. 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22461072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211"/>
            <a:ext cx="125915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SWOJĄ BARKĘ POZOSTAWIAM NA BRZEGU,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RAZEM Z TOBĄ NOWY ZACZNĘ DZIŚ ŁÓW.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2214231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6805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0"/>
            <a:ext cx="11976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1. MY CHCEMY BOGA, PANNO ŚWIĘTA,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O, USŁYSZ NASZYCH WOŁAŃ GŁOS!</a:t>
            </a:r>
          </a:p>
        </p:txBody>
      </p:sp>
    </p:spTree>
    <p:extLst>
      <p:ext uri="{BB962C8B-B14F-4D97-AF65-F5344CB8AC3E}">
        <p14:creationId xmlns:p14="http://schemas.microsoft.com/office/powerpoint/2010/main" val="4031083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0"/>
            <a:ext cx="11976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MIŁOŚCI BOŻEJ DŹWIGAĆ PĘTA,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TO NASZA CHLUBA, TO NASZ LOS.</a:t>
            </a:r>
          </a:p>
        </p:txBody>
      </p:sp>
    </p:spTree>
    <p:extLst>
      <p:ext uri="{BB962C8B-B14F-4D97-AF65-F5344CB8AC3E}">
        <p14:creationId xmlns:p14="http://schemas.microsoft.com/office/powerpoint/2010/main" val="243994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200" y="177800"/>
            <a:ext cx="1177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Ref. NIECHAJ SŁAWIĄ CIĘ NARODY, NIECHAJ SŁAWIĄ CIĘ NARODY WSZYSTKIE.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18794892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03200"/>
            <a:ext cx="124587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Ref: BŁOGOSŁAW, SŁODKA PANI, BŁOGOSŁAW WSZELKI STAN! MY CHCEMY BOGA, MY, PODDANI. ON NASZYM KRÓLEM, ON NASZ PAN!</a:t>
            </a:r>
          </a:p>
        </p:txBody>
      </p:sp>
    </p:spTree>
    <p:extLst>
      <p:ext uri="{BB962C8B-B14F-4D97-AF65-F5344CB8AC3E}">
        <p14:creationId xmlns:p14="http://schemas.microsoft.com/office/powerpoint/2010/main" val="17021075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0"/>
            <a:ext cx="11976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2. MY CHCEMY BOGA W RODZIN KOLE, 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W TROSKACH RODZICÓW, W DZIATEK SNACH.</a:t>
            </a:r>
          </a:p>
        </p:txBody>
      </p:sp>
    </p:spTree>
    <p:extLst>
      <p:ext uri="{BB962C8B-B14F-4D97-AF65-F5344CB8AC3E}">
        <p14:creationId xmlns:p14="http://schemas.microsoft.com/office/powerpoint/2010/main" val="37825077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0"/>
            <a:ext cx="11976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MY CHCEMY BOGA W KSIĄŻCE, W SZKOLE,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W GODZINACH WYTCHNIEŃ W PRACY DNIACH.</a:t>
            </a:r>
          </a:p>
        </p:txBody>
      </p:sp>
    </p:spTree>
    <p:extLst>
      <p:ext uri="{BB962C8B-B14F-4D97-AF65-F5344CB8AC3E}">
        <p14:creationId xmlns:p14="http://schemas.microsoft.com/office/powerpoint/2010/main" val="23752164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03200"/>
            <a:ext cx="124587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Ref: BŁOGOSŁAW, SŁODKA PANI, BŁOGOSŁAW WSZELKI STAN! MY CHCEMY BOGA, MY, PODDANI. ON NASZYM KRÓLEM, ON NASZ PAN!</a:t>
            </a:r>
          </a:p>
        </p:txBody>
      </p:sp>
    </p:spTree>
    <p:extLst>
      <p:ext uri="{BB962C8B-B14F-4D97-AF65-F5344CB8AC3E}">
        <p14:creationId xmlns:p14="http://schemas.microsoft.com/office/powerpoint/2010/main" val="38293930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0"/>
            <a:ext cx="11976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3. MY CHCEMY BOGA W NASZYM KRAJU,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WŚRÓD STARODAWNYCH POLSKICH STRZECH.</a:t>
            </a:r>
          </a:p>
        </p:txBody>
      </p:sp>
    </p:spTree>
    <p:extLst>
      <p:ext uri="{BB962C8B-B14F-4D97-AF65-F5344CB8AC3E}">
        <p14:creationId xmlns:p14="http://schemas.microsoft.com/office/powerpoint/2010/main" val="28918064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0"/>
            <a:ext cx="11976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W POLSKIM JĘZYKU I ZWYCZAJU,</a:t>
            </a:r>
            <a:br>
              <a:rPr lang="pl-PL" sz="8000" b="1" dirty="0" smtClean="0">
                <a:effectLst/>
              </a:rPr>
            </a:br>
            <a:r>
              <a:rPr lang="pl-PL" sz="8000" b="1" dirty="0" smtClean="0">
                <a:effectLst/>
              </a:rPr>
              <a:t>NIECH BOGA WIELBI CHROBRY, LECH.</a:t>
            </a:r>
          </a:p>
        </p:txBody>
      </p:sp>
    </p:spTree>
    <p:extLst>
      <p:ext uri="{BB962C8B-B14F-4D97-AF65-F5344CB8AC3E}">
        <p14:creationId xmlns:p14="http://schemas.microsoft.com/office/powerpoint/2010/main" val="30707413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03200"/>
            <a:ext cx="124587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effectLst/>
              </a:rPr>
              <a:t>Ref: BŁOGOSŁAW, SŁODKA PANI, BŁOGOSŁAW WSZELKI STAN! MY CHCEMY BOGA, MY, PODDANI. ON NASZYM KRÓLEM, ON NASZ PAN!</a:t>
            </a:r>
          </a:p>
        </p:txBody>
      </p:sp>
    </p:spTree>
    <p:extLst>
      <p:ext uri="{BB962C8B-B14F-4D97-AF65-F5344CB8AC3E}">
        <p14:creationId xmlns:p14="http://schemas.microsoft.com/office/powerpoint/2010/main" val="11067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39700"/>
            <a:ext cx="12319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3. NIECHAJ RADOŚĆ ZAPANUJE POŚRÓD LUDÓW CAŁEJ ZIEMI, ŻEŚ TY, PANIE SPRAWIEDLIWY, RZĄDZISZ I KIERUJESZ NIMI.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376685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200" y="177800"/>
            <a:ext cx="1177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Ref. NIECHAJ SŁAWIĄ CIĘ NARODY, NIECHAJ SŁAWIĄ CIĘ NARODY WSZYSTKIE.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280615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39700"/>
            <a:ext cx="12319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 smtClean="0"/>
              <a:t>4. ZIEMIA PLONY JUŻ WYDAŁA, BÓG NAM DAŁ BŁOGOSŁAWIEŃSTWO.</a:t>
            </a:r>
            <a:br>
              <a:rPr lang="pl-PL" sz="7200" b="1" dirty="0" smtClean="0"/>
            </a:br>
            <a:r>
              <a:rPr lang="pl-PL" sz="7200" b="1" dirty="0" smtClean="0"/>
              <a:t>NIECH ROZBRZMIEWA JEGO CHWAŁA W KAŻDYM CZASIE, W KAŻDYM MIEJSCU.</a:t>
            </a:r>
            <a:endParaRPr lang="pl-PL" sz="7200" b="1" dirty="0"/>
          </a:p>
        </p:txBody>
      </p:sp>
    </p:spTree>
    <p:extLst>
      <p:ext uri="{BB962C8B-B14F-4D97-AF65-F5344CB8AC3E}">
        <p14:creationId xmlns:p14="http://schemas.microsoft.com/office/powerpoint/2010/main" val="298825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200" y="177800"/>
            <a:ext cx="1177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 smtClean="0"/>
              <a:t>Ref. NIECHAJ SŁAWIĄ CIĘ NARODY, NIECHAJ SŁAWIĄ CIĘ NARODY WSZYSTKIE.</a:t>
            </a:r>
            <a:endParaRPr lang="pl-PL" sz="8000" b="1" dirty="0"/>
          </a:p>
        </p:txBody>
      </p:sp>
    </p:spTree>
    <p:extLst>
      <p:ext uri="{BB962C8B-B14F-4D97-AF65-F5344CB8AC3E}">
        <p14:creationId xmlns:p14="http://schemas.microsoft.com/office/powerpoint/2010/main" val="6794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633</Words>
  <Application>Microsoft Office PowerPoint</Application>
  <PresentationFormat>Widescreen</PresentationFormat>
  <Paragraphs>55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</dc:creator>
  <cp:lastModifiedBy>Karol</cp:lastModifiedBy>
  <cp:revision>5</cp:revision>
  <dcterms:created xsi:type="dcterms:W3CDTF">2015-12-27T20:52:37Z</dcterms:created>
  <dcterms:modified xsi:type="dcterms:W3CDTF">2016-02-07T09:29:44Z</dcterms:modified>
</cp:coreProperties>
</file>